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aveSubsetFonts="1">
  <p:sldMasterIdLst>
    <p:sldMasterId id="2147483649" r:id="rId1"/>
    <p:sldMasterId id="2147483650" r:id="rId2"/>
  </p:sldMasterIdLst>
  <p:notesMasterIdLst>
    <p:notesMasterId r:id="rId84"/>
  </p:notesMasterIdLst>
  <p:handoutMasterIdLst>
    <p:handoutMasterId r:id="rId85"/>
  </p:handoutMasterIdLst>
  <p:sldIdLst>
    <p:sldId id="341" r:id="rId3"/>
    <p:sldId id="342" r:id="rId4"/>
    <p:sldId id="343" r:id="rId5"/>
    <p:sldId id="344" r:id="rId6"/>
    <p:sldId id="345" r:id="rId7"/>
    <p:sldId id="346" r:id="rId8"/>
    <p:sldId id="347" r:id="rId9"/>
    <p:sldId id="348" r:id="rId10"/>
    <p:sldId id="349" r:id="rId11"/>
    <p:sldId id="350" r:id="rId12"/>
    <p:sldId id="351" r:id="rId13"/>
    <p:sldId id="352" r:id="rId14"/>
    <p:sldId id="353" r:id="rId15"/>
    <p:sldId id="354" r:id="rId16"/>
    <p:sldId id="355" r:id="rId17"/>
    <p:sldId id="356" r:id="rId18"/>
    <p:sldId id="357" r:id="rId19"/>
    <p:sldId id="358" r:id="rId20"/>
    <p:sldId id="359" r:id="rId21"/>
    <p:sldId id="360" r:id="rId22"/>
    <p:sldId id="361" r:id="rId23"/>
    <p:sldId id="362" r:id="rId24"/>
    <p:sldId id="363" r:id="rId25"/>
    <p:sldId id="364" r:id="rId26"/>
    <p:sldId id="365" r:id="rId27"/>
    <p:sldId id="366" r:id="rId28"/>
    <p:sldId id="367" r:id="rId29"/>
    <p:sldId id="368" r:id="rId30"/>
    <p:sldId id="369" r:id="rId31"/>
    <p:sldId id="370" r:id="rId32"/>
    <p:sldId id="371" r:id="rId33"/>
    <p:sldId id="372" r:id="rId34"/>
    <p:sldId id="373" r:id="rId35"/>
    <p:sldId id="374" r:id="rId36"/>
    <p:sldId id="375" r:id="rId37"/>
    <p:sldId id="376" r:id="rId38"/>
    <p:sldId id="377" r:id="rId39"/>
    <p:sldId id="378" r:id="rId40"/>
    <p:sldId id="379" r:id="rId41"/>
    <p:sldId id="380" r:id="rId42"/>
    <p:sldId id="381" r:id="rId43"/>
    <p:sldId id="382" r:id="rId44"/>
    <p:sldId id="383" r:id="rId45"/>
    <p:sldId id="384" r:id="rId46"/>
    <p:sldId id="385" r:id="rId47"/>
    <p:sldId id="386" r:id="rId48"/>
    <p:sldId id="387" r:id="rId49"/>
    <p:sldId id="388" r:id="rId50"/>
    <p:sldId id="389" r:id="rId51"/>
    <p:sldId id="417" r:id="rId52"/>
    <p:sldId id="418" r:id="rId53"/>
    <p:sldId id="390" r:id="rId54"/>
    <p:sldId id="391" r:id="rId55"/>
    <p:sldId id="392" r:id="rId56"/>
    <p:sldId id="393" r:id="rId57"/>
    <p:sldId id="394" r:id="rId58"/>
    <p:sldId id="395" r:id="rId59"/>
    <p:sldId id="396" r:id="rId60"/>
    <p:sldId id="397" r:id="rId61"/>
    <p:sldId id="398" r:id="rId62"/>
    <p:sldId id="399" r:id="rId63"/>
    <p:sldId id="421" r:id="rId64"/>
    <p:sldId id="400" r:id="rId65"/>
    <p:sldId id="419" r:id="rId66"/>
    <p:sldId id="420" r:id="rId67"/>
    <p:sldId id="401" r:id="rId68"/>
    <p:sldId id="402" r:id="rId69"/>
    <p:sldId id="403" r:id="rId70"/>
    <p:sldId id="404" r:id="rId71"/>
    <p:sldId id="405" r:id="rId72"/>
    <p:sldId id="406" r:id="rId73"/>
    <p:sldId id="407" r:id="rId74"/>
    <p:sldId id="408" r:id="rId75"/>
    <p:sldId id="409" r:id="rId76"/>
    <p:sldId id="410" r:id="rId77"/>
    <p:sldId id="411" r:id="rId78"/>
    <p:sldId id="413" r:id="rId79"/>
    <p:sldId id="416" r:id="rId80"/>
    <p:sldId id="414" r:id="rId81"/>
    <p:sldId id="415" r:id="rId82"/>
    <p:sldId id="412" r:id="rId83"/>
  </p:sldIdLst>
  <p:sldSz cx="9144000" cy="6858000" type="screen4x3"/>
  <p:notesSz cx="7099300" cy="10234613"/>
  <p:custDataLst>
    <p:tags r:id="rId86"/>
  </p:custDataLst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0816" autoAdjust="0"/>
  </p:normalViewPr>
  <p:slideViewPr>
    <p:cSldViewPr snapToGrid="0">
      <p:cViewPr varScale="1">
        <p:scale>
          <a:sx n="116" d="100"/>
          <a:sy n="116" d="100"/>
        </p:scale>
        <p:origin x="2040" y="184"/>
      </p:cViewPr>
      <p:guideLst>
        <p:guide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notesMaster" Target="notesMasters/notesMaster1.xml"/><Relationship Id="rId89" Type="http://schemas.openxmlformats.org/officeDocument/2006/relationships/theme" Target="theme/theme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tableStyles" Target="tableStyles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presProps" Target="presProps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>
            <a:extLst>
              <a:ext uri="{FF2B5EF4-FFF2-40B4-BE49-F238E27FC236}">
                <a16:creationId xmlns:a16="http://schemas.microsoft.com/office/drawing/2014/main" id="{1109BEAE-43A3-ED4D-A430-7D78315F687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6" tIns="47378" rIns="94756" bIns="47378" numCol="1" anchor="t" anchorCtr="0" compatLnSpc="1">
            <a:prstTxWarp prst="textNoShape">
              <a:avLst/>
            </a:prstTxWarp>
          </a:bodyPr>
          <a:lstStyle>
            <a:lvl1pPr defTabSz="946150">
              <a:defRPr sz="1300" b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099" name="Rectangle 1027">
            <a:extLst>
              <a:ext uri="{FF2B5EF4-FFF2-40B4-BE49-F238E27FC236}">
                <a16:creationId xmlns:a16="http://schemas.microsoft.com/office/drawing/2014/main" id="{E4C1F18D-0A7D-5D42-9C37-B3FD1EDC9A9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8162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6" tIns="47378" rIns="94756" bIns="47378" numCol="1" anchor="t" anchorCtr="0" compatLnSpc="1">
            <a:prstTxWarp prst="textNoShape">
              <a:avLst/>
            </a:prstTxWarp>
          </a:bodyPr>
          <a:lstStyle>
            <a:lvl1pPr algn="r" defTabSz="946150">
              <a:defRPr sz="1300" b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100" name="Rectangle 1028">
            <a:extLst>
              <a:ext uri="{FF2B5EF4-FFF2-40B4-BE49-F238E27FC236}">
                <a16:creationId xmlns:a16="http://schemas.microsoft.com/office/drawing/2014/main" id="{763C754B-D4EC-8F43-B4B5-3FAB38D5029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8163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6" tIns="47378" rIns="94756" bIns="47378" numCol="1" anchor="b" anchorCtr="0" compatLnSpc="1">
            <a:prstTxWarp prst="textNoShape">
              <a:avLst/>
            </a:prstTxWarp>
          </a:bodyPr>
          <a:lstStyle>
            <a:lvl1pPr defTabSz="946150">
              <a:defRPr sz="1300" b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101" name="Rectangle 1029">
            <a:extLst>
              <a:ext uri="{FF2B5EF4-FFF2-40B4-BE49-F238E27FC236}">
                <a16:creationId xmlns:a16="http://schemas.microsoft.com/office/drawing/2014/main" id="{0B65BFF3-421C-7B49-A7B1-F9D2996D10E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8162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6" tIns="47378" rIns="94756" bIns="47378" numCol="1" anchor="b" anchorCtr="0" compatLnSpc="1">
            <a:prstTxWarp prst="textNoShape">
              <a:avLst/>
            </a:prstTxWarp>
          </a:bodyPr>
          <a:lstStyle>
            <a:lvl1pPr algn="r" defTabSz="946150">
              <a:defRPr sz="1300" b="0"/>
            </a:lvl1pPr>
          </a:lstStyle>
          <a:p>
            <a:fld id="{9508CF8E-3AE7-EB4D-801C-EBB8ABF3BBD9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6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770" name="Rectangle 2">
            <a:extLst>
              <a:ext uri="{FF2B5EF4-FFF2-40B4-BE49-F238E27FC236}">
                <a16:creationId xmlns:a16="http://schemas.microsoft.com/office/drawing/2014/main" id="{161D4F5B-9C48-CE42-8341-51F2A29C3F5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163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6" tIns="47378" rIns="94756" bIns="47378" numCol="1" anchor="t" anchorCtr="0" compatLnSpc="1">
            <a:prstTxWarp prst="textNoShape">
              <a:avLst/>
            </a:prstTxWarp>
          </a:bodyPr>
          <a:lstStyle>
            <a:lvl1pPr defTabSz="946150">
              <a:defRPr sz="1300" b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88771" name="Rectangle 3">
            <a:extLst>
              <a:ext uri="{FF2B5EF4-FFF2-40B4-BE49-F238E27FC236}">
                <a16:creationId xmlns:a16="http://schemas.microsoft.com/office/drawing/2014/main" id="{D4BE017A-5DFF-E24A-A242-6E24B08315A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019550" y="0"/>
            <a:ext cx="3078163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6" tIns="47378" rIns="94756" bIns="47378" numCol="1" anchor="t" anchorCtr="0" compatLnSpc="1">
            <a:prstTxWarp prst="textNoShape">
              <a:avLst/>
            </a:prstTxWarp>
          </a:bodyPr>
          <a:lstStyle>
            <a:lvl1pPr algn="r" defTabSz="946150">
              <a:defRPr sz="1300" b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86020" name="Rectangle 4">
            <a:extLst>
              <a:ext uri="{FF2B5EF4-FFF2-40B4-BE49-F238E27FC236}">
                <a16:creationId xmlns:a16="http://schemas.microsoft.com/office/drawing/2014/main" id="{E947F929-7B81-F543-AF1F-6553A5E3EA5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9688" cy="38401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8773" name="Rectangle 5">
            <a:extLst>
              <a:ext uri="{FF2B5EF4-FFF2-40B4-BE49-F238E27FC236}">
                <a16:creationId xmlns:a16="http://schemas.microsoft.com/office/drawing/2014/main" id="{3A3A23B9-8E7F-A54F-B5D8-B5F39B6A088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6" tIns="47378" rIns="94756" bIns="4737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288774" name="Rectangle 6">
            <a:extLst>
              <a:ext uri="{FF2B5EF4-FFF2-40B4-BE49-F238E27FC236}">
                <a16:creationId xmlns:a16="http://schemas.microsoft.com/office/drawing/2014/main" id="{24B4AACC-FE5C-A743-82A5-E75FE8758C4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0263"/>
            <a:ext cx="3078163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6" tIns="47378" rIns="94756" bIns="47378" numCol="1" anchor="b" anchorCtr="0" compatLnSpc="1">
            <a:prstTxWarp prst="textNoShape">
              <a:avLst/>
            </a:prstTxWarp>
          </a:bodyPr>
          <a:lstStyle>
            <a:lvl1pPr defTabSz="946150">
              <a:defRPr sz="1300" b="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88775" name="Rectangle 7">
            <a:extLst>
              <a:ext uri="{FF2B5EF4-FFF2-40B4-BE49-F238E27FC236}">
                <a16:creationId xmlns:a16="http://schemas.microsoft.com/office/drawing/2014/main" id="{352FE6CD-3163-C14C-874F-98938F6282A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19550" y="9720263"/>
            <a:ext cx="3078163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56" tIns="47378" rIns="94756" bIns="47378" numCol="1" anchor="b" anchorCtr="0" compatLnSpc="1">
            <a:prstTxWarp prst="textNoShape">
              <a:avLst/>
            </a:prstTxWarp>
          </a:bodyPr>
          <a:lstStyle>
            <a:lvl1pPr algn="r" defTabSz="946150">
              <a:defRPr sz="1300" b="0"/>
            </a:lvl1pPr>
          </a:lstStyle>
          <a:p>
            <a:fld id="{819A46A8-445C-C144-A311-915E9AE00E70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842292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394106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478790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6002623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159625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276856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1797284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975" y="1709738"/>
            <a:ext cx="3619500" cy="3352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1875" y="1709738"/>
            <a:ext cx="3619500" cy="3352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10775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7355470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801261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6306477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917131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6570260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962691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5787547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6600" y="-388938"/>
            <a:ext cx="2057400" cy="54514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-388938"/>
            <a:ext cx="6019800" cy="5451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205227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767306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975" y="1709738"/>
            <a:ext cx="3619500" cy="3352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1875" y="1709738"/>
            <a:ext cx="3619500" cy="3352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5387544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67080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1435992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983877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5327280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962318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4" descr="invest_&amp;_nu_logos">
            <a:extLst>
              <a:ext uri="{FF2B5EF4-FFF2-40B4-BE49-F238E27FC236}">
                <a16:creationId xmlns:a16="http://schemas.microsoft.com/office/drawing/2014/main" id="{EF5FF115-550A-2744-83DD-7F2B5727E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lum bright="-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663" y="6140450"/>
            <a:ext cx="5922962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6">
            <a:extLst>
              <a:ext uri="{FF2B5EF4-FFF2-40B4-BE49-F238E27FC236}">
                <a16:creationId xmlns:a16="http://schemas.microsoft.com/office/drawing/2014/main" id="{7477DC33-E29C-BC4E-80EA-A2749D45A7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69975" y="1709738"/>
            <a:ext cx="7391400" cy="3352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1028" name="Text Box 7">
            <a:extLst>
              <a:ext uri="{FF2B5EF4-FFF2-40B4-BE49-F238E27FC236}">
                <a16:creationId xmlns:a16="http://schemas.microsoft.com/office/drawing/2014/main" id="{3FDD34F4-34AD-4D48-8FF4-B7E45C6D03D2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8278813" y="5984875"/>
            <a:ext cx="14859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/>
            <a:r>
              <a:rPr lang="cy-GB" altLang="en-US" sz="1000">
                <a:solidFill>
                  <a:schemeClr val="folHlink"/>
                </a:solidFill>
                <a:latin typeface="Arial" panose="020B0604020202020204" pitchFamily="34" charset="0"/>
              </a:rPr>
              <a:t>Author:</a:t>
            </a:r>
            <a:r>
              <a:rPr lang="cy-GB" altLang="en-US" sz="1000" b="0">
                <a:solidFill>
                  <a:schemeClr val="folHlink"/>
                </a:solidFill>
                <a:latin typeface="Arial" panose="020B0604020202020204" pitchFamily="34" charset="0"/>
              </a:rPr>
              <a:t>  Bill Buchanan</a:t>
            </a:r>
            <a:endParaRPr lang="en-US" altLang="en-US" sz="1000" b="0">
              <a:solidFill>
                <a:schemeClr val="folHlink"/>
              </a:solidFill>
              <a:latin typeface="Arial" panose="020B0604020202020204" pitchFamily="34" charset="0"/>
            </a:endParaRPr>
          </a:p>
        </p:txBody>
      </p:sp>
      <p:sp>
        <p:nvSpPr>
          <p:cNvPr id="1029" name="Text Box 11">
            <a:extLst>
              <a:ext uri="{FF2B5EF4-FFF2-40B4-BE49-F238E27FC236}">
                <a16:creationId xmlns:a16="http://schemas.microsoft.com/office/drawing/2014/main" id="{A28ECDC9-4EC9-3E40-B7C3-EF3DAD2B6B96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8278813" y="5984875"/>
            <a:ext cx="14859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/>
            <a:r>
              <a:rPr lang="cy-GB" altLang="en-US" sz="1000">
                <a:solidFill>
                  <a:schemeClr val="folHlink"/>
                </a:solidFill>
                <a:latin typeface="Arial" panose="020B0604020202020204" pitchFamily="34" charset="0"/>
              </a:rPr>
              <a:t>Author:</a:t>
            </a:r>
            <a:r>
              <a:rPr lang="cy-GB" altLang="en-US" sz="1000" b="0">
                <a:solidFill>
                  <a:schemeClr val="folHlink"/>
                </a:solidFill>
                <a:latin typeface="Arial" panose="020B0604020202020204" pitchFamily="34" charset="0"/>
              </a:rPr>
              <a:t>  Bill Buchanan</a:t>
            </a:r>
            <a:endParaRPr lang="en-US" altLang="en-US" sz="1000" b="0">
              <a:solidFill>
                <a:schemeClr val="folHlink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4">
            <a:extLst>
              <a:ext uri="{FF2B5EF4-FFF2-40B4-BE49-F238E27FC236}">
                <a16:creationId xmlns:a16="http://schemas.microsoft.com/office/drawing/2014/main" id="{374BC84A-F9A4-914E-BC14-4A7F16B6FF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69975" y="1709738"/>
            <a:ext cx="7391400" cy="3352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2051" name="Text Box 5">
            <a:extLst>
              <a:ext uri="{FF2B5EF4-FFF2-40B4-BE49-F238E27FC236}">
                <a16:creationId xmlns:a16="http://schemas.microsoft.com/office/drawing/2014/main" id="{B05591EF-DDF6-944E-B87F-C716DD92FC1F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8278813" y="5984875"/>
            <a:ext cx="14859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/>
            <a:r>
              <a:rPr lang="cy-GB" altLang="en-US" sz="1000">
                <a:solidFill>
                  <a:schemeClr val="folHlink"/>
                </a:solidFill>
                <a:latin typeface="Arial" panose="020B0604020202020204" pitchFamily="34" charset="0"/>
              </a:rPr>
              <a:t>Author:</a:t>
            </a:r>
            <a:r>
              <a:rPr lang="cy-GB" altLang="en-US" sz="1000" b="0">
                <a:solidFill>
                  <a:schemeClr val="folHlink"/>
                </a:solidFill>
                <a:latin typeface="Arial" panose="020B0604020202020204" pitchFamily="34" charset="0"/>
              </a:rPr>
              <a:t>  Bill Buchanan</a:t>
            </a:r>
            <a:endParaRPr lang="en-US" altLang="en-US" sz="1000" b="0">
              <a:solidFill>
                <a:schemeClr val="folHlink"/>
              </a:solidFill>
              <a:latin typeface="Arial" panose="020B0604020202020204" pitchFamily="34" charset="0"/>
            </a:endParaRPr>
          </a:p>
        </p:txBody>
      </p:sp>
      <p:sp>
        <p:nvSpPr>
          <p:cNvPr id="2052" name="Rectangle 7">
            <a:extLst>
              <a:ext uri="{FF2B5EF4-FFF2-40B4-BE49-F238E27FC236}">
                <a16:creationId xmlns:a16="http://schemas.microsoft.com/office/drawing/2014/main" id="{CB9E1942-7E08-7242-9E7F-F244275E73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-388938"/>
            <a:ext cx="8229600" cy="1143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2053" name="Text Box 8">
            <a:extLst>
              <a:ext uri="{FF2B5EF4-FFF2-40B4-BE49-F238E27FC236}">
                <a16:creationId xmlns:a16="http://schemas.microsoft.com/office/drawing/2014/main" id="{87C4E689-226B-6B46-BC14-4472213060BC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8278813" y="5984875"/>
            <a:ext cx="14859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/>
            <a:r>
              <a:rPr lang="cy-GB" altLang="en-US" sz="1000">
                <a:solidFill>
                  <a:schemeClr val="folHlink"/>
                </a:solidFill>
                <a:latin typeface="Arial" panose="020B0604020202020204" pitchFamily="34" charset="0"/>
              </a:rPr>
              <a:t>Author:</a:t>
            </a:r>
            <a:r>
              <a:rPr lang="cy-GB" altLang="en-US" sz="1000" b="0">
                <a:solidFill>
                  <a:schemeClr val="folHlink"/>
                </a:solidFill>
                <a:latin typeface="Arial" panose="020B0604020202020204" pitchFamily="34" charset="0"/>
              </a:rPr>
              <a:t>  Bill Buchanan</a:t>
            </a:r>
            <a:endParaRPr lang="en-US" altLang="en-US" sz="1000" b="0">
              <a:solidFill>
                <a:schemeClr val="folHlink"/>
              </a:solidFill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cs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23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2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2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2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28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29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3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3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3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3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35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5.vml"/><Relationship Id="rId4" Type="http://schemas.openxmlformats.org/officeDocument/2006/relationships/image" Target="../media/image36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3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38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39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9.vml"/><Relationship Id="rId4" Type="http://schemas.openxmlformats.org/officeDocument/2006/relationships/image" Target="../media/image4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0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41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42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43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44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45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46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6.vml"/><Relationship Id="rId4" Type="http://schemas.openxmlformats.org/officeDocument/2006/relationships/image" Target="../media/image47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7.vml"/><Relationship Id="rId4" Type="http://schemas.openxmlformats.org/officeDocument/2006/relationships/image" Target="../media/image48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8.vml"/><Relationship Id="rId4" Type="http://schemas.openxmlformats.org/officeDocument/2006/relationships/image" Target="../media/image49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9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5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51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1.vml"/><Relationship Id="rId4" Type="http://schemas.openxmlformats.org/officeDocument/2006/relationships/image" Target="../media/image52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53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54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4.vml"/><Relationship Id="rId4" Type="http://schemas.openxmlformats.org/officeDocument/2006/relationships/image" Target="../media/image55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5.vml"/><Relationship Id="rId4" Type="http://schemas.openxmlformats.org/officeDocument/2006/relationships/image" Target="../media/image56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6.vml"/><Relationship Id="rId4" Type="http://schemas.openxmlformats.org/officeDocument/2006/relationships/image" Target="../media/image57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7.vml"/><Relationship Id="rId4" Type="http://schemas.openxmlformats.org/officeDocument/2006/relationships/image" Target="../media/image58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8.vml"/><Relationship Id="rId4" Type="http://schemas.openxmlformats.org/officeDocument/2006/relationships/image" Target="../media/image59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9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9.vml"/><Relationship Id="rId4" Type="http://schemas.openxmlformats.org/officeDocument/2006/relationships/image" Target="../media/image6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7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0.vml"/><Relationship Id="rId4" Type="http://schemas.openxmlformats.org/officeDocument/2006/relationships/image" Target="../media/image61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1.vml"/><Relationship Id="rId4" Type="http://schemas.openxmlformats.org/officeDocument/2006/relationships/image" Target="../media/image62.emf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2.vml"/><Relationship Id="rId4" Type="http://schemas.openxmlformats.org/officeDocument/2006/relationships/image" Target="../media/image64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3.vml"/><Relationship Id="rId4" Type="http://schemas.openxmlformats.org/officeDocument/2006/relationships/image" Target="../media/image65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4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4.vml"/><Relationship Id="rId4" Type="http://schemas.openxmlformats.org/officeDocument/2006/relationships/image" Target="../media/image66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5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5.vml"/><Relationship Id="rId4" Type="http://schemas.openxmlformats.org/officeDocument/2006/relationships/image" Target="../media/image67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6.vml"/><Relationship Id="rId4" Type="http://schemas.openxmlformats.org/officeDocument/2006/relationships/image" Target="../media/image68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7.vml"/><Relationship Id="rId4" Type="http://schemas.openxmlformats.org/officeDocument/2006/relationships/image" Target="../media/image69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8.vml"/><Relationship Id="rId4" Type="http://schemas.openxmlformats.org/officeDocument/2006/relationships/image" Target="../media/image7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8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9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9.vml"/><Relationship Id="rId4" Type="http://schemas.openxmlformats.org/officeDocument/2006/relationships/image" Target="../media/image71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0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0.vml"/><Relationship Id="rId4" Type="http://schemas.openxmlformats.org/officeDocument/2006/relationships/image" Target="../media/image72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1.vml"/><Relationship Id="rId4" Type="http://schemas.openxmlformats.org/officeDocument/2006/relationships/image" Target="../media/image73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2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2.vml"/><Relationship Id="rId4" Type="http://schemas.openxmlformats.org/officeDocument/2006/relationships/image" Target="../media/image74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3.bin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3.vml"/><Relationship Id="rId4" Type="http://schemas.openxmlformats.org/officeDocument/2006/relationships/image" Target="../media/image75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4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4.vml"/><Relationship Id="rId4" Type="http://schemas.openxmlformats.org/officeDocument/2006/relationships/image" Target="../media/image76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5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5.vml"/><Relationship Id="rId4" Type="http://schemas.openxmlformats.org/officeDocument/2006/relationships/image" Target="../media/image77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6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6.vml"/><Relationship Id="rId4" Type="http://schemas.openxmlformats.org/officeDocument/2006/relationships/image" Target="../media/image78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7.vml"/><Relationship Id="rId4" Type="http://schemas.openxmlformats.org/officeDocument/2006/relationships/image" Target="../media/image79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8.vml"/><Relationship Id="rId4" Type="http://schemas.openxmlformats.org/officeDocument/2006/relationships/image" Target="../media/image8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9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9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9.vml"/><Relationship Id="rId4" Type="http://schemas.openxmlformats.org/officeDocument/2006/relationships/image" Target="../media/image81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0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80.vml"/><Relationship Id="rId4" Type="http://schemas.openxmlformats.org/officeDocument/2006/relationships/image" Target="../media/image8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5">
            <a:extLst>
              <a:ext uri="{FF2B5EF4-FFF2-40B4-BE49-F238E27FC236}">
                <a16:creationId xmlns:a16="http://schemas.microsoft.com/office/drawing/2014/main" id="{B26A6ED8-6ABE-BE41-9C9C-4DAF96D29E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altLang="en-US"/>
              <a:t>`</a:t>
            </a:r>
          </a:p>
        </p:txBody>
      </p:sp>
      <p:graphicFrame>
        <p:nvGraphicFramePr>
          <p:cNvPr id="3075" name="Object 62">
            <a:extLst>
              <a:ext uri="{FF2B5EF4-FFF2-40B4-BE49-F238E27FC236}">
                <a16:creationId xmlns:a16="http://schemas.microsoft.com/office/drawing/2014/main" id="{4CF54E7C-5531-E049-ACB5-E9A3D2C1F49B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6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5">
            <a:extLst>
              <a:ext uri="{FF2B5EF4-FFF2-40B4-BE49-F238E27FC236}">
                <a16:creationId xmlns:a16="http://schemas.microsoft.com/office/drawing/2014/main" id="{A35AEEFE-CB3E-174E-8AFE-D73D8F82D9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12291" name="Object 4">
            <a:extLst>
              <a:ext uri="{FF2B5EF4-FFF2-40B4-BE49-F238E27FC236}">
                <a16:creationId xmlns:a16="http://schemas.microsoft.com/office/drawing/2014/main" id="{E590A9A7-C099-0845-9833-E93D6C985AB8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5">
            <a:extLst>
              <a:ext uri="{FF2B5EF4-FFF2-40B4-BE49-F238E27FC236}">
                <a16:creationId xmlns:a16="http://schemas.microsoft.com/office/drawing/2014/main" id="{1B211827-1BB8-6B44-9A9F-BE42801A24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13315" name="Object 4">
            <a:extLst>
              <a:ext uri="{FF2B5EF4-FFF2-40B4-BE49-F238E27FC236}">
                <a16:creationId xmlns:a16="http://schemas.microsoft.com/office/drawing/2014/main" id="{9C70CB24-B792-B949-8830-3DA9E3937F8E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5">
            <a:extLst>
              <a:ext uri="{FF2B5EF4-FFF2-40B4-BE49-F238E27FC236}">
                <a16:creationId xmlns:a16="http://schemas.microsoft.com/office/drawing/2014/main" id="{EB4985AF-808D-C54B-B0D7-C4F88AC105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14339" name="Object 4">
            <a:extLst>
              <a:ext uri="{FF2B5EF4-FFF2-40B4-BE49-F238E27FC236}">
                <a16:creationId xmlns:a16="http://schemas.microsoft.com/office/drawing/2014/main" id="{9AC93FD3-8C5D-1D45-B0F9-D353672A794A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5">
            <a:extLst>
              <a:ext uri="{FF2B5EF4-FFF2-40B4-BE49-F238E27FC236}">
                <a16:creationId xmlns:a16="http://schemas.microsoft.com/office/drawing/2014/main" id="{597C4C56-39F5-7745-AB5F-1EB55D06F3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15363" name="Object 4">
            <a:extLst>
              <a:ext uri="{FF2B5EF4-FFF2-40B4-BE49-F238E27FC236}">
                <a16:creationId xmlns:a16="http://schemas.microsoft.com/office/drawing/2014/main" id="{84A1693C-907E-1441-9467-0640B45F1AB8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>
            <a:extLst>
              <a:ext uri="{FF2B5EF4-FFF2-40B4-BE49-F238E27FC236}">
                <a16:creationId xmlns:a16="http://schemas.microsoft.com/office/drawing/2014/main" id="{49F1F015-F085-4043-BF3E-8721E7273F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16387" name="Object 4">
            <a:extLst>
              <a:ext uri="{FF2B5EF4-FFF2-40B4-BE49-F238E27FC236}">
                <a16:creationId xmlns:a16="http://schemas.microsoft.com/office/drawing/2014/main" id="{B308E19B-696D-2C42-97B3-96BAB5BC6826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5">
            <a:extLst>
              <a:ext uri="{FF2B5EF4-FFF2-40B4-BE49-F238E27FC236}">
                <a16:creationId xmlns:a16="http://schemas.microsoft.com/office/drawing/2014/main" id="{BC37A731-82E5-4F4B-A69F-C7FC739525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17411" name="Object 4">
            <a:extLst>
              <a:ext uri="{FF2B5EF4-FFF2-40B4-BE49-F238E27FC236}">
                <a16:creationId xmlns:a16="http://schemas.microsoft.com/office/drawing/2014/main" id="{51F6E3EA-03AC-1144-850D-0745A053CB66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5">
            <a:extLst>
              <a:ext uri="{FF2B5EF4-FFF2-40B4-BE49-F238E27FC236}">
                <a16:creationId xmlns:a16="http://schemas.microsoft.com/office/drawing/2014/main" id="{37C9865A-4D3E-2D43-A87B-B1E7FDFD69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18435" name="Object 4">
            <a:extLst>
              <a:ext uri="{FF2B5EF4-FFF2-40B4-BE49-F238E27FC236}">
                <a16:creationId xmlns:a16="http://schemas.microsoft.com/office/drawing/2014/main" id="{5F2E8F41-1778-1648-A007-FBC0F0E623BA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5">
            <a:extLst>
              <a:ext uri="{FF2B5EF4-FFF2-40B4-BE49-F238E27FC236}">
                <a16:creationId xmlns:a16="http://schemas.microsoft.com/office/drawing/2014/main" id="{8C374123-0E2E-3F4C-B572-809C435CAF8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19459" name="Object 4">
            <a:extLst>
              <a:ext uri="{FF2B5EF4-FFF2-40B4-BE49-F238E27FC236}">
                <a16:creationId xmlns:a16="http://schemas.microsoft.com/office/drawing/2014/main" id="{CD8D1A4F-94D5-484B-B7C8-F2CF12E3862B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5">
            <a:extLst>
              <a:ext uri="{FF2B5EF4-FFF2-40B4-BE49-F238E27FC236}">
                <a16:creationId xmlns:a16="http://schemas.microsoft.com/office/drawing/2014/main" id="{35DD92BC-5EBC-5D4C-BDB9-EBA6518139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20483" name="Object 4">
            <a:extLst>
              <a:ext uri="{FF2B5EF4-FFF2-40B4-BE49-F238E27FC236}">
                <a16:creationId xmlns:a16="http://schemas.microsoft.com/office/drawing/2014/main" id="{DABE6B0F-D45C-E242-8635-E53E413E64D7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5">
            <a:extLst>
              <a:ext uri="{FF2B5EF4-FFF2-40B4-BE49-F238E27FC236}">
                <a16:creationId xmlns:a16="http://schemas.microsoft.com/office/drawing/2014/main" id="{E59AB5B2-9DC6-FD4E-BFE0-5940E80DEB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21507" name="Object 4">
            <a:extLst>
              <a:ext uri="{FF2B5EF4-FFF2-40B4-BE49-F238E27FC236}">
                <a16:creationId xmlns:a16="http://schemas.microsoft.com/office/drawing/2014/main" id="{131A3CC4-FAA9-7B44-98BA-324448400207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5">
            <a:extLst>
              <a:ext uri="{FF2B5EF4-FFF2-40B4-BE49-F238E27FC236}">
                <a16:creationId xmlns:a16="http://schemas.microsoft.com/office/drawing/2014/main" id="{C4E41CAD-CEB3-E045-A774-30382F9BAD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4099" name="Object 4">
            <a:extLst>
              <a:ext uri="{FF2B5EF4-FFF2-40B4-BE49-F238E27FC236}">
                <a16:creationId xmlns:a16="http://schemas.microsoft.com/office/drawing/2014/main" id="{D9951C35-D822-6F48-84EC-02FE2C9667D5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5">
            <a:extLst>
              <a:ext uri="{FF2B5EF4-FFF2-40B4-BE49-F238E27FC236}">
                <a16:creationId xmlns:a16="http://schemas.microsoft.com/office/drawing/2014/main" id="{E0384823-2682-4743-9B04-AF86599051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22531" name="Object 4">
            <a:extLst>
              <a:ext uri="{FF2B5EF4-FFF2-40B4-BE49-F238E27FC236}">
                <a16:creationId xmlns:a16="http://schemas.microsoft.com/office/drawing/2014/main" id="{A0445F63-5EEA-9C48-999B-8CF03D126790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5">
            <a:extLst>
              <a:ext uri="{FF2B5EF4-FFF2-40B4-BE49-F238E27FC236}">
                <a16:creationId xmlns:a16="http://schemas.microsoft.com/office/drawing/2014/main" id="{68145518-4F61-AD4F-B1A5-BD0E1FA7C3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23555" name="Object 4">
            <a:extLst>
              <a:ext uri="{FF2B5EF4-FFF2-40B4-BE49-F238E27FC236}">
                <a16:creationId xmlns:a16="http://schemas.microsoft.com/office/drawing/2014/main" id="{0AECFE2F-398E-C841-807F-604E5AAD765D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5">
            <a:extLst>
              <a:ext uri="{FF2B5EF4-FFF2-40B4-BE49-F238E27FC236}">
                <a16:creationId xmlns:a16="http://schemas.microsoft.com/office/drawing/2014/main" id="{F74E4406-58C6-FE4E-8761-160F874D33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24579" name="Object 4">
            <a:extLst>
              <a:ext uri="{FF2B5EF4-FFF2-40B4-BE49-F238E27FC236}">
                <a16:creationId xmlns:a16="http://schemas.microsoft.com/office/drawing/2014/main" id="{6A6B7DC2-F93C-514D-8210-E16F930BC203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5">
            <a:extLst>
              <a:ext uri="{FF2B5EF4-FFF2-40B4-BE49-F238E27FC236}">
                <a16:creationId xmlns:a16="http://schemas.microsoft.com/office/drawing/2014/main" id="{EDBCA8DC-ABD9-1849-8BFE-56EDAD20CDD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25603" name="Object 4">
            <a:extLst>
              <a:ext uri="{FF2B5EF4-FFF2-40B4-BE49-F238E27FC236}">
                <a16:creationId xmlns:a16="http://schemas.microsoft.com/office/drawing/2014/main" id="{DF09FB8C-B3F4-0045-8979-71573E15FD68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8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5" name="Visio" r:id="rId3" imgW="12496800" imgH="9410700" progId="Visio.Drawing.11">
                  <p:embed/>
                </p:oleObj>
              </mc:Choice>
              <mc:Fallback>
                <p:oleObj name="Visio" r:id="rId3" imgW="124968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81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5">
            <a:extLst>
              <a:ext uri="{FF2B5EF4-FFF2-40B4-BE49-F238E27FC236}">
                <a16:creationId xmlns:a16="http://schemas.microsoft.com/office/drawing/2014/main" id="{34C06373-74CC-A54B-9EBC-46B5580032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26627" name="Object 4">
            <a:extLst>
              <a:ext uri="{FF2B5EF4-FFF2-40B4-BE49-F238E27FC236}">
                <a16:creationId xmlns:a16="http://schemas.microsoft.com/office/drawing/2014/main" id="{E3309A8D-4640-4449-851B-0E1A3D182DE0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5">
            <a:extLst>
              <a:ext uri="{FF2B5EF4-FFF2-40B4-BE49-F238E27FC236}">
                <a16:creationId xmlns:a16="http://schemas.microsoft.com/office/drawing/2014/main" id="{9C8ED3B4-1AFF-C441-9F1B-824B7FC032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27651" name="Object 4">
            <a:extLst>
              <a:ext uri="{FF2B5EF4-FFF2-40B4-BE49-F238E27FC236}">
                <a16:creationId xmlns:a16="http://schemas.microsoft.com/office/drawing/2014/main" id="{BB4F5C43-CFC9-EB47-AF9B-F3B61CB5D898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919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3" name="Visio" r:id="rId3" imgW="12471400" imgH="9436100" progId="Visio.Drawing.11">
                  <p:embed/>
                </p:oleObj>
              </mc:Choice>
              <mc:Fallback>
                <p:oleObj name="Visio" r:id="rId3" imgW="12471400" imgH="94361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919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5">
            <a:extLst>
              <a:ext uri="{FF2B5EF4-FFF2-40B4-BE49-F238E27FC236}">
                <a16:creationId xmlns:a16="http://schemas.microsoft.com/office/drawing/2014/main" id="{C57BFC8F-C686-324A-B38C-92AF4A91BF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28675" name="Object 4">
            <a:extLst>
              <a:ext uri="{FF2B5EF4-FFF2-40B4-BE49-F238E27FC236}">
                <a16:creationId xmlns:a16="http://schemas.microsoft.com/office/drawing/2014/main" id="{767984CD-D896-9247-9326-74E4AECD4E2C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94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7" name="Visio" r:id="rId3" imgW="12471400" imgH="9474200" progId="Visio.Drawing.11">
                  <p:embed/>
                </p:oleObj>
              </mc:Choice>
              <mc:Fallback>
                <p:oleObj name="Visio" r:id="rId3" imgW="12471400" imgH="94742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945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5">
            <a:extLst>
              <a:ext uri="{FF2B5EF4-FFF2-40B4-BE49-F238E27FC236}">
                <a16:creationId xmlns:a16="http://schemas.microsoft.com/office/drawing/2014/main" id="{0196FD25-2F55-EF4E-813C-6D325B8E2D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29699" name="Object 4">
            <a:extLst>
              <a:ext uri="{FF2B5EF4-FFF2-40B4-BE49-F238E27FC236}">
                <a16:creationId xmlns:a16="http://schemas.microsoft.com/office/drawing/2014/main" id="{982F24E7-2F0C-8241-B2B5-2D3DCBA45C1A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5">
            <a:extLst>
              <a:ext uri="{FF2B5EF4-FFF2-40B4-BE49-F238E27FC236}">
                <a16:creationId xmlns:a16="http://schemas.microsoft.com/office/drawing/2014/main" id="{B49DDF67-B809-274A-8E2E-4E6B414F2D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30723" name="Object 4">
            <a:extLst>
              <a:ext uri="{FF2B5EF4-FFF2-40B4-BE49-F238E27FC236}">
                <a16:creationId xmlns:a16="http://schemas.microsoft.com/office/drawing/2014/main" id="{667FA44F-785F-CA43-AF23-C42EF80AFCD5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932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5" name="Visio" r:id="rId3" imgW="12471400" imgH="9448800" progId="Visio.Drawing.11">
                  <p:embed/>
                </p:oleObj>
              </mc:Choice>
              <mc:Fallback>
                <p:oleObj name="Visio" r:id="rId3" imgW="12471400" imgH="94488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932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5">
            <a:extLst>
              <a:ext uri="{FF2B5EF4-FFF2-40B4-BE49-F238E27FC236}">
                <a16:creationId xmlns:a16="http://schemas.microsoft.com/office/drawing/2014/main" id="{4171542C-2C94-DA4E-AC19-A2408DA681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31747" name="Object 4">
            <a:extLst>
              <a:ext uri="{FF2B5EF4-FFF2-40B4-BE49-F238E27FC236}">
                <a16:creationId xmlns:a16="http://schemas.microsoft.com/office/drawing/2014/main" id="{11FB8467-234A-164B-8698-CD6FDEA46AAC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5">
            <a:extLst>
              <a:ext uri="{FF2B5EF4-FFF2-40B4-BE49-F238E27FC236}">
                <a16:creationId xmlns:a16="http://schemas.microsoft.com/office/drawing/2014/main" id="{E433F2B1-C9EA-CD4C-B493-E74AD16B5F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5123" name="Object 4">
            <a:extLst>
              <a:ext uri="{FF2B5EF4-FFF2-40B4-BE49-F238E27FC236}">
                <a16:creationId xmlns:a16="http://schemas.microsoft.com/office/drawing/2014/main" id="{752E274B-B73B-2D49-8770-7DD78813E52F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5">
            <a:extLst>
              <a:ext uri="{FF2B5EF4-FFF2-40B4-BE49-F238E27FC236}">
                <a16:creationId xmlns:a16="http://schemas.microsoft.com/office/drawing/2014/main" id="{63E4B72B-FCB3-2142-BBB8-4E7AB4C980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32771" name="Object 4">
            <a:extLst>
              <a:ext uri="{FF2B5EF4-FFF2-40B4-BE49-F238E27FC236}">
                <a16:creationId xmlns:a16="http://schemas.microsoft.com/office/drawing/2014/main" id="{15C5582F-9E0D-A344-A4CF-E4373F92D0C1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5">
            <a:extLst>
              <a:ext uri="{FF2B5EF4-FFF2-40B4-BE49-F238E27FC236}">
                <a16:creationId xmlns:a16="http://schemas.microsoft.com/office/drawing/2014/main" id="{BA90DD35-CA03-5E44-A909-95B8B75DDB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33795" name="Object 4">
            <a:extLst>
              <a:ext uri="{FF2B5EF4-FFF2-40B4-BE49-F238E27FC236}">
                <a16:creationId xmlns:a16="http://schemas.microsoft.com/office/drawing/2014/main" id="{6BBF18C1-F7D4-504C-8CD1-556489C93641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5">
            <a:extLst>
              <a:ext uri="{FF2B5EF4-FFF2-40B4-BE49-F238E27FC236}">
                <a16:creationId xmlns:a16="http://schemas.microsoft.com/office/drawing/2014/main" id="{67670DFB-68AE-1046-B85B-6D2FF7DEC3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34819" name="Object 4">
            <a:extLst>
              <a:ext uri="{FF2B5EF4-FFF2-40B4-BE49-F238E27FC236}">
                <a16:creationId xmlns:a16="http://schemas.microsoft.com/office/drawing/2014/main" id="{AD102951-DA3B-F94C-9AA3-C83F0D437D07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5">
            <a:extLst>
              <a:ext uri="{FF2B5EF4-FFF2-40B4-BE49-F238E27FC236}">
                <a16:creationId xmlns:a16="http://schemas.microsoft.com/office/drawing/2014/main" id="{05DE4B99-7D12-1843-8ED0-3E5032E524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35843" name="Object 4">
            <a:extLst>
              <a:ext uri="{FF2B5EF4-FFF2-40B4-BE49-F238E27FC236}">
                <a16:creationId xmlns:a16="http://schemas.microsoft.com/office/drawing/2014/main" id="{2C3EE098-F843-5444-B221-27B8F8DF58F9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5">
            <a:extLst>
              <a:ext uri="{FF2B5EF4-FFF2-40B4-BE49-F238E27FC236}">
                <a16:creationId xmlns:a16="http://schemas.microsoft.com/office/drawing/2014/main" id="{C3F7C154-6555-FF48-882D-F257A123111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36867" name="Object 4">
            <a:extLst>
              <a:ext uri="{FF2B5EF4-FFF2-40B4-BE49-F238E27FC236}">
                <a16:creationId xmlns:a16="http://schemas.microsoft.com/office/drawing/2014/main" id="{1DF493D3-4FE6-594B-9209-0E1582876EF4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5">
            <a:extLst>
              <a:ext uri="{FF2B5EF4-FFF2-40B4-BE49-F238E27FC236}">
                <a16:creationId xmlns:a16="http://schemas.microsoft.com/office/drawing/2014/main" id="{227FDAF5-C092-BE41-87BF-145E912936A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37891" name="Object 4">
            <a:extLst>
              <a:ext uri="{FF2B5EF4-FFF2-40B4-BE49-F238E27FC236}">
                <a16:creationId xmlns:a16="http://schemas.microsoft.com/office/drawing/2014/main" id="{893D4D8E-F417-E942-BE43-C6FC0801BC1C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5">
            <a:extLst>
              <a:ext uri="{FF2B5EF4-FFF2-40B4-BE49-F238E27FC236}">
                <a16:creationId xmlns:a16="http://schemas.microsoft.com/office/drawing/2014/main" id="{C799178A-75F7-0C4D-B5C1-30E97DF961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38915" name="Object 4">
            <a:extLst>
              <a:ext uri="{FF2B5EF4-FFF2-40B4-BE49-F238E27FC236}">
                <a16:creationId xmlns:a16="http://schemas.microsoft.com/office/drawing/2014/main" id="{58D76BDD-0E51-7C4A-94B4-BD6969FEE23D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5">
            <a:extLst>
              <a:ext uri="{FF2B5EF4-FFF2-40B4-BE49-F238E27FC236}">
                <a16:creationId xmlns:a16="http://schemas.microsoft.com/office/drawing/2014/main" id="{FC03CD81-0C76-A946-A1A4-5F04387E02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39939" name="Object 4">
            <a:extLst>
              <a:ext uri="{FF2B5EF4-FFF2-40B4-BE49-F238E27FC236}">
                <a16:creationId xmlns:a16="http://schemas.microsoft.com/office/drawing/2014/main" id="{C0E83A57-761F-4348-B351-837B203AD868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5">
            <a:extLst>
              <a:ext uri="{FF2B5EF4-FFF2-40B4-BE49-F238E27FC236}">
                <a16:creationId xmlns:a16="http://schemas.microsoft.com/office/drawing/2014/main" id="{E07F9BF9-C973-9A4B-A870-35FFF200EF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40963" name="Object 4">
            <a:extLst>
              <a:ext uri="{FF2B5EF4-FFF2-40B4-BE49-F238E27FC236}">
                <a16:creationId xmlns:a16="http://schemas.microsoft.com/office/drawing/2014/main" id="{A2A4C5CE-DFA3-EF41-BBB4-5801F10518C8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5">
            <a:extLst>
              <a:ext uri="{FF2B5EF4-FFF2-40B4-BE49-F238E27FC236}">
                <a16:creationId xmlns:a16="http://schemas.microsoft.com/office/drawing/2014/main" id="{9C879F2D-8334-8147-B1C5-5309DC6A2D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41987" name="Object 4">
            <a:extLst>
              <a:ext uri="{FF2B5EF4-FFF2-40B4-BE49-F238E27FC236}">
                <a16:creationId xmlns:a16="http://schemas.microsoft.com/office/drawing/2014/main" id="{C743C18A-CDC3-814D-8DD5-D9FF264B88C1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5">
            <a:extLst>
              <a:ext uri="{FF2B5EF4-FFF2-40B4-BE49-F238E27FC236}">
                <a16:creationId xmlns:a16="http://schemas.microsoft.com/office/drawing/2014/main" id="{2E4D4DEE-49F8-7443-A235-B1F2D53C89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147" name="Object 4">
            <a:extLst>
              <a:ext uri="{FF2B5EF4-FFF2-40B4-BE49-F238E27FC236}">
                <a16:creationId xmlns:a16="http://schemas.microsoft.com/office/drawing/2014/main" id="{561108DD-0B43-9C4A-B846-333B73F0ADD2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5">
            <a:extLst>
              <a:ext uri="{FF2B5EF4-FFF2-40B4-BE49-F238E27FC236}">
                <a16:creationId xmlns:a16="http://schemas.microsoft.com/office/drawing/2014/main" id="{9FF49B4C-DDF1-A740-8702-3A0A38702F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43011" name="Object 4">
            <a:extLst>
              <a:ext uri="{FF2B5EF4-FFF2-40B4-BE49-F238E27FC236}">
                <a16:creationId xmlns:a16="http://schemas.microsoft.com/office/drawing/2014/main" id="{E0804009-6826-FE46-90D9-05599A5203F1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5">
            <a:extLst>
              <a:ext uri="{FF2B5EF4-FFF2-40B4-BE49-F238E27FC236}">
                <a16:creationId xmlns:a16="http://schemas.microsoft.com/office/drawing/2014/main" id="{11521FD1-12E7-EA45-8684-6D53658D8F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44035" name="Object 4">
            <a:extLst>
              <a:ext uri="{FF2B5EF4-FFF2-40B4-BE49-F238E27FC236}">
                <a16:creationId xmlns:a16="http://schemas.microsoft.com/office/drawing/2014/main" id="{1D470CBD-55DB-804B-ADC0-D65A4E202361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5">
            <a:extLst>
              <a:ext uri="{FF2B5EF4-FFF2-40B4-BE49-F238E27FC236}">
                <a16:creationId xmlns:a16="http://schemas.microsoft.com/office/drawing/2014/main" id="{910EA740-715B-3645-8B38-6CE95EDC19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45059" name="Object 4">
            <a:extLst>
              <a:ext uri="{FF2B5EF4-FFF2-40B4-BE49-F238E27FC236}">
                <a16:creationId xmlns:a16="http://schemas.microsoft.com/office/drawing/2014/main" id="{8C3B3E37-F4B0-804D-829C-5A5B4BD7A881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5">
            <a:extLst>
              <a:ext uri="{FF2B5EF4-FFF2-40B4-BE49-F238E27FC236}">
                <a16:creationId xmlns:a16="http://schemas.microsoft.com/office/drawing/2014/main" id="{1BFA8CE7-6D62-2048-A9C8-A1AF122FE5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46083" name="Object 4">
            <a:extLst>
              <a:ext uri="{FF2B5EF4-FFF2-40B4-BE49-F238E27FC236}">
                <a16:creationId xmlns:a16="http://schemas.microsoft.com/office/drawing/2014/main" id="{3434843C-98BE-8C4E-B7C9-8133B1A9BDB8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5">
            <a:extLst>
              <a:ext uri="{FF2B5EF4-FFF2-40B4-BE49-F238E27FC236}">
                <a16:creationId xmlns:a16="http://schemas.microsoft.com/office/drawing/2014/main" id="{03D5BCF0-EAEB-484C-980C-25B33B9B75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47107" name="Object 4">
            <a:extLst>
              <a:ext uri="{FF2B5EF4-FFF2-40B4-BE49-F238E27FC236}">
                <a16:creationId xmlns:a16="http://schemas.microsoft.com/office/drawing/2014/main" id="{F67B553F-E629-6249-87FB-05E78343496D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5">
            <a:extLst>
              <a:ext uri="{FF2B5EF4-FFF2-40B4-BE49-F238E27FC236}">
                <a16:creationId xmlns:a16="http://schemas.microsoft.com/office/drawing/2014/main" id="{BC35346C-F6B5-4049-9C22-B693FCC7F5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48131" name="Object 4">
            <a:extLst>
              <a:ext uri="{FF2B5EF4-FFF2-40B4-BE49-F238E27FC236}">
                <a16:creationId xmlns:a16="http://schemas.microsoft.com/office/drawing/2014/main" id="{6B46007C-59FE-104B-AA65-A1D1C194D5C0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5">
            <a:extLst>
              <a:ext uri="{FF2B5EF4-FFF2-40B4-BE49-F238E27FC236}">
                <a16:creationId xmlns:a16="http://schemas.microsoft.com/office/drawing/2014/main" id="{832560C4-B97E-D746-B885-AB9AF743FE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49155" name="Object 4">
            <a:extLst>
              <a:ext uri="{FF2B5EF4-FFF2-40B4-BE49-F238E27FC236}">
                <a16:creationId xmlns:a16="http://schemas.microsoft.com/office/drawing/2014/main" id="{65F12E6B-07A2-CA4E-970B-AF61145CDBC9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5">
            <a:extLst>
              <a:ext uri="{FF2B5EF4-FFF2-40B4-BE49-F238E27FC236}">
                <a16:creationId xmlns:a16="http://schemas.microsoft.com/office/drawing/2014/main" id="{F6653179-5A0D-7644-B208-9A3EFA1A33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50179" name="Object 4">
            <a:extLst>
              <a:ext uri="{FF2B5EF4-FFF2-40B4-BE49-F238E27FC236}">
                <a16:creationId xmlns:a16="http://schemas.microsoft.com/office/drawing/2014/main" id="{6F0B7C5B-A8A2-ED43-A090-B634AE234668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5">
            <a:extLst>
              <a:ext uri="{FF2B5EF4-FFF2-40B4-BE49-F238E27FC236}">
                <a16:creationId xmlns:a16="http://schemas.microsoft.com/office/drawing/2014/main" id="{33D54486-2CB4-684A-B690-4CC3271EEC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51203" name="Object 4">
            <a:extLst>
              <a:ext uri="{FF2B5EF4-FFF2-40B4-BE49-F238E27FC236}">
                <a16:creationId xmlns:a16="http://schemas.microsoft.com/office/drawing/2014/main" id="{8DCAFC95-C15F-DE48-8A96-A4DBD232D219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5">
            <a:extLst>
              <a:ext uri="{FF2B5EF4-FFF2-40B4-BE49-F238E27FC236}">
                <a16:creationId xmlns:a16="http://schemas.microsoft.com/office/drawing/2014/main" id="{D35FEEC0-D0A5-3D47-9A9E-714B2EC7EF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52227" name="Object 11">
            <a:extLst>
              <a:ext uri="{FF2B5EF4-FFF2-40B4-BE49-F238E27FC236}">
                <a16:creationId xmlns:a16="http://schemas.microsoft.com/office/drawing/2014/main" id="{048554DD-BD4A-1E41-9A3F-8B3F2C4693D5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2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5">
            <a:extLst>
              <a:ext uri="{FF2B5EF4-FFF2-40B4-BE49-F238E27FC236}">
                <a16:creationId xmlns:a16="http://schemas.microsoft.com/office/drawing/2014/main" id="{52CBEC36-4188-AE44-AC5C-C603DFE58A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7171" name="Object 4">
            <a:extLst>
              <a:ext uri="{FF2B5EF4-FFF2-40B4-BE49-F238E27FC236}">
                <a16:creationId xmlns:a16="http://schemas.microsoft.com/office/drawing/2014/main" id="{95FA52C5-59E9-7843-A689-D175F1EB507B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5">
            <a:extLst>
              <a:ext uri="{FF2B5EF4-FFF2-40B4-BE49-F238E27FC236}">
                <a16:creationId xmlns:a16="http://schemas.microsoft.com/office/drawing/2014/main" id="{873BED82-533B-BA4B-A790-C3D3DBAA86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53251" name="Object 8">
            <a:extLst>
              <a:ext uri="{FF2B5EF4-FFF2-40B4-BE49-F238E27FC236}">
                <a16:creationId xmlns:a16="http://schemas.microsoft.com/office/drawing/2014/main" id="{C949286A-6707-D04E-9DC9-9DA9C4D7A48D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5">
            <a:extLst>
              <a:ext uri="{FF2B5EF4-FFF2-40B4-BE49-F238E27FC236}">
                <a16:creationId xmlns:a16="http://schemas.microsoft.com/office/drawing/2014/main" id="{CF3D1D56-5003-044A-9407-CE0733F4AE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54275" name="Object 8">
            <a:extLst>
              <a:ext uri="{FF2B5EF4-FFF2-40B4-BE49-F238E27FC236}">
                <a16:creationId xmlns:a16="http://schemas.microsoft.com/office/drawing/2014/main" id="{346EFF0B-9720-DA4B-84EA-0ACF018E2B20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5">
            <a:extLst>
              <a:ext uri="{FF2B5EF4-FFF2-40B4-BE49-F238E27FC236}">
                <a16:creationId xmlns:a16="http://schemas.microsoft.com/office/drawing/2014/main" id="{C43ABD15-C71F-E943-9B59-43CA38182C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55299" name="Object 4">
            <a:extLst>
              <a:ext uri="{FF2B5EF4-FFF2-40B4-BE49-F238E27FC236}">
                <a16:creationId xmlns:a16="http://schemas.microsoft.com/office/drawing/2014/main" id="{37E9B922-2F05-E14A-A4AA-206E169B6933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5">
            <a:extLst>
              <a:ext uri="{FF2B5EF4-FFF2-40B4-BE49-F238E27FC236}">
                <a16:creationId xmlns:a16="http://schemas.microsoft.com/office/drawing/2014/main" id="{C6315C77-B660-B049-A448-1AF4D23DB2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56323" name="Object 8">
            <a:extLst>
              <a:ext uri="{FF2B5EF4-FFF2-40B4-BE49-F238E27FC236}">
                <a16:creationId xmlns:a16="http://schemas.microsoft.com/office/drawing/2014/main" id="{1D030823-75C2-7142-8ED8-4967EA5F51BB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5">
            <a:extLst>
              <a:ext uri="{FF2B5EF4-FFF2-40B4-BE49-F238E27FC236}">
                <a16:creationId xmlns:a16="http://schemas.microsoft.com/office/drawing/2014/main" id="{6B4F5D24-8586-384B-B8D8-1E4CCD1CEDD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57347" name="Object 4">
            <a:extLst>
              <a:ext uri="{FF2B5EF4-FFF2-40B4-BE49-F238E27FC236}">
                <a16:creationId xmlns:a16="http://schemas.microsoft.com/office/drawing/2014/main" id="{D79FAD93-B6BB-3444-B587-1ABCC3585406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4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5">
            <a:extLst>
              <a:ext uri="{FF2B5EF4-FFF2-40B4-BE49-F238E27FC236}">
                <a16:creationId xmlns:a16="http://schemas.microsoft.com/office/drawing/2014/main" id="{BC802ADA-1F80-ED49-AFA2-5DDBC08FE6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58371" name="Object 4">
            <a:extLst>
              <a:ext uri="{FF2B5EF4-FFF2-40B4-BE49-F238E27FC236}">
                <a16:creationId xmlns:a16="http://schemas.microsoft.com/office/drawing/2014/main" id="{4B087E05-A56B-1344-B47D-310357AB0AE4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5">
            <a:extLst>
              <a:ext uri="{FF2B5EF4-FFF2-40B4-BE49-F238E27FC236}">
                <a16:creationId xmlns:a16="http://schemas.microsoft.com/office/drawing/2014/main" id="{1F2F5B47-F63A-E541-A2BD-8BA92FD7A0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59395" name="Object 4">
            <a:extLst>
              <a:ext uri="{FF2B5EF4-FFF2-40B4-BE49-F238E27FC236}">
                <a16:creationId xmlns:a16="http://schemas.microsoft.com/office/drawing/2014/main" id="{13EFAF8C-6F50-A146-AF69-9EC9150BDC69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39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5">
            <a:extLst>
              <a:ext uri="{FF2B5EF4-FFF2-40B4-BE49-F238E27FC236}">
                <a16:creationId xmlns:a16="http://schemas.microsoft.com/office/drawing/2014/main" id="{59A319D6-1B9C-7748-973E-73E2A5C9CA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0419" name="Object 4">
            <a:extLst>
              <a:ext uri="{FF2B5EF4-FFF2-40B4-BE49-F238E27FC236}">
                <a16:creationId xmlns:a16="http://schemas.microsoft.com/office/drawing/2014/main" id="{05D8556A-77A0-7F49-8FCC-383E410CD61B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5">
            <a:extLst>
              <a:ext uri="{FF2B5EF4-FFF2-40B4-BE49-F238E27FC236}">
                <a16:creationId xmlns:a16="http://schemas.microsoft.com/office/drawing/2014/main" id="{C011B6EB-E2BD-9548-B70C-1B72B79C06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1443" name="Object 4">
            <a:extLst>
              <a:ext uri="{FF2B5EF4-FFF2-40B4-BE49-F238E27FC236}">
                <a16:creationId xmlns:a16="http://schemas.microsoft.com/office/drawing/2014/main" id="{8E77FAF7-AE89-1642-9C14-9D6BCBAD88EB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5">
            <a:extLst>
              <a:ext uri="{FF2B5EF4-FFF2-40B4-BE49-F238E27FC236}">
                <a16:creationId xmlns:a16="http://schemas.microsoft.com/office/drawing/2014/main" id="{6B734573-061B-2E49-92BD-1409A72EB6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2467" name="Object 4">
            <a:extLst>
              <a:ext uri="{FF2B5EF4-FFF2-40B4-BE49-F238E27FC236}">
                <a16:creationId xmlns:a16="http://schemas.microsoft.com/office/drawing/2014/main" id="{B955B2DA-5145-D14D-9EF1-71E9EC4FE43D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5">
            <a:extLst>
              <a:ext uri="{FF2B5EF4-FFF2-40B4-BE49-F238E27FC236}">
                <a16:creationId xmlns:a16="http://schemas.microsoft.com/office/drawing/2014/main" id="{EE0D43DD-B7EB-2E45-B76B-CE78666378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8195" name="Object 4">
            <a:extLst>
              <a:ext uri="{FF2B5EF4-FFF2-40B4-BE49-F238E27FC236}">
                <a16:creationId xmlns:a16="http://schemas.microsoft.com/office/drawing/2014/main" id="{7EB0B889-D7D1-F84B-BA7A-52A78374214A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5">
            <a:extLst>
              <a:ext uri="{FF2B5EF4-FFF2-40B4-BE49-F238E27FC236}">
                <a16:creationId xmlns:a16="http://schemas.microsoft.com/office/drawing/2014/main" id="{F2CE22CC-868F-2C49-9101-72108E89E1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3491" name="Object 4">
            <a:extLst>
              <a:ext uri="{FF2B5EF4-FFF2-40B4-BE49-F238E27FC236}">
                <a16:creationId xmlns:a16="http://schemas.microsoft.com/office/drawing/2014/main" id="{98994A9F-2BD7-4649-988E-28B0E949CFD2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5">
            <a:extLst>
              <a:ext uri="{FF2B5EF4-FFF2-40B4-BE49-F238E27FC236}">
                <a16:creationId xmlns:a16="http://schemas.microsoft.com/office/drawing/2014/main" id="{B47FBA73-3F81-0144-9311-BB7C54A794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4515" name="Object 4">
            <a:extLst>
              <a:ext uri="{FF2B5EF4-FFF2-40B4-BE49-F238E27FC236}">
                <a16:creationId xmlns:a16="http://schemas.microsoft.com/office/drawing/2014/main" id="{833AE0CD-BAD3-2745-BF9D-C3E88B0FAC5E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tle 1">
            <a:extLst>
              <a:ext uri="{FF2B5EF4-FFF2-40B4-BE49-F238E27FC236}">
                <a16:creationId xmlns:a16="http://schemas.microsoft.com/office/drawing/2014/main" id="{6C3DEEFB-8A55-EF4B-9100-A424C3C58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sp>
        <p:nvSpPr>
          <p:cNvPr id="65539" name="Content Placeholder 2">
            <a:extLst>
              <a:ext uri="{FF2B5EF4-FFF2-40B4-BE49-F238E27FC236}">
                <a16:creationId xmlns:a16="http://schemas.microsoft.com/office/drawing/2014/main" id="{A4C7575E-BF2B-B04A-BD8B-EB0A00845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pic>
        <p:nvPicPr>
          <p:cNvPr id="65540" name="Picture 2">
            <a:extLst>
              <a:ext uri="{FF2B5EF4-FFF2-40B4-BE49-F238E27FC236}">
                <a16:creationId xmlns:a16="http://schemas.microsoft.com/office/drawing/2014/main" id="{DCC382AC-95BF-E44E-BD23-4711A3DCC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9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5">
            <a:extLst>
              <a:ext uri="{FF2B5EF4-FFF2-40B4-BE49-F238E27FC236}">
                <a16:creationId xmlns:a16="http://schemas.microsoft.com/office/drawing/2014/main" id="{1FF5FD25-C453-6A42-BB03-3696878D48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6563" name="Object 4">
            <a:extLst>
              <a:ext uri="{FF2B5EF4-FFF2-40B4-BE49-F238E27FC236}">
                <a16:creationId xmlns:a16="http://schemas.microsoft.com/office/drawing/2014/main" id="{603D02D8-EADA-1C46-B393-75D89F62452A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5">
            <a:extLst>
              <a:ext uri="{FF2B5EF4-FFF2-40B4-BE49-F238E27FC236}">
                <a16:creationId xmlns:a16="http://schemas.microsoft.com/office/drawing/2014/main" id="{8133E207-E6A0-2B41-A1B3-6CA3DBE643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7587" name="Object 4">
            <a:extLst>
              <a:ext uri="{FF2B5EF4-FFF2-40B4-BE49-F238E27FC236}">
                <a16:creationId xmlns:a16="http://schemas.microsoft.com/office/drawing/2014/main" id="{B74C65E7-4D9A-EC45-9012-CEE28393A74A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8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5">
            <a:extLst>
              <a:ext uri="{FF2B5EF4-FFF2-40B4-BE49-F238E27FC236}">
                <a16:creationId xmlns:a16="http://schemas.microsoft.com/office/drawing/2014/main" id="{BB2B1CD6-44E2-7E4A-B7C1-FC06EF114D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8611" name="Object 4">
            <a:extLst>
              <a:ext uri="{FF2B5EF4-FFF2-40B4-BE49-F238E27FC236}">
                <a16:creationId xmlns:a16="http://schemas.microsoft.com/office/drawing/2014/main" id="{613AF732-3D89-7546-9C9B-BD21436FD1AF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5">
            <a:extLst>
              <a:ext uri="{FF2B5EF4-FFF2-40B4-BE49-F238E27FC236}">
                <a16:creationId xmlns:a16="http://schemas.microsoft.com/office/drawing/2014/main" id="{19A296E4-84AB-4A45-B319-CE9839441E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69635" name="Object 4">
            <a:extLst>
              <a:ext uri="{FF2B5EF4-FFF2-40B4-BE49-F238E27FC236}">
                <a16:creationId xmlns:a16="http://schemas.microsoft.com/office/drawing/2014/main" id="{EE4FFA1D-D207-B849-8644-953513EF4840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8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37" name="Visio" r:id="rId3" imgW="12484100" imgH="9410700" progId="Visio.Drawing.11">
                  <p:embed/>
                </p:oleObj>
              </mc:Choice>
              <mc:Fallback>
                <p:oleObj name="Visio" r:id="rId3" imgW="124841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86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5">
            <a:extLst>
              <a:ext uri="{FF2B5EF4-FFF2-40B4-BE49-F238E27FC236}">
                <a16:creationId xmlns:a16="http://schemas.microsoft.com/office/drawing/2014/main" id="{6CE61176-0839-D943-B61A-467B4B89AE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70659" name="Object 4">
            <a:extLst>
              <a:ext uri="{FF2B5EF4-FFF2-40B4-BE49-F238E27FC236}">
                <a16:creationId xmlns:a16="http://schemas.microsoft.com/office/drawing/2014/main" id="{4775E7A5-61B5-5E46-8398-9A615C3B1847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5">
            <a:extLst>
              <a:ext uri="{FF2B5EF4-FFF2-40B4-BE49-F238E27FC236}">
                <a16:creationId xmlns:a16="http://schemas.microsoft.com/office/drawing/2014/main" id="{A5BFB1EE-6B69-7D45-8CDC-2B01FD4B13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71683" name="Object 4">
            <a:extLst>
              <a:ext uri="{FF2B5EF4-FFF2-40B4-BE49-F238E27FC236}">
                <a16:creationId xmlns:a16="http://schemas.microsoft.com/office/drawing/2014/main" id="{265C357E-E40B-8A4A-947F-8489443C7A0E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8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5">
            <a:extLst>
              <a:ext uri="{FF2B5EF4-FFF2-40B4-BE49-F238E27FC236}">
                <a16:creationId xmlns:a16="http://schemas.microsoft.com/office/drawing/2014/main" id="{F3B52DFB-29AF-3044-8D06-F9D088F2F9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72707" name="Object 4">
            <a:extLst>
              <a:ext uri="{FF2B5EF4-FFF2-40B4-BE49-F238E27FC236}">
                <a16:creationId xmlns:a16="http://schemas.microsoft.com/office/drawing/2014/main" id="{7C081475-1486-D549-AB58-BCA45B188604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0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5">
            <a:extLst>
              <a:ext uri="{FF2B5EF4-FFF2-40B4-BE49-F238E27FC236}">
                <a16:creationId xmlns:a16="http://schemas.microsoft.com/office/drawing/2014/main" id="{5F178E35-DEA6-EC4A-B90B-F20C027D5A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9219" name="Object 4">
            <a:extLst>
              <a:ext uri="{FF2B5EF4-FFF2-40B4-BE49-F238E27FC236}">
                <a16:creationId xmlns:a16="http://schemas.microsoft.com/office/drawing/2014/main" id="{193F85F0-C559-7148-ADF0-A437701DFC26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5">
            <a:extLst>
              <a:ext uri="{FF2B5EF4-FFF2-40B4-BE49-F238E27FC236}">
                <a16:creationId xmlns:a16="http://schemas.microsoft.com/office/drawing/2014/main" id="{FE891E57-36D0-8C4F-8BFF-41AE531C28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73731" name="Object 4">
            <a:extLst>
              <a:ext uri="{FF2B5EF4-FFF2-40B4-BE49-F238E27FC236}">
                <a16:creationId xmlns:a16="http://schemas.microsoft.com/office/drawing/2014/main" id="{A75EE6C5-7E6D-2944-A524-B61847ED9C29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5">
            <a:extLst>
              <a:ext uri="{FF2B5EF4-FFF2-40B4-BE49-F238E27FC236}">
                <a16:creationId xmlns:a16="http://schemas.microsoft.com/office/drawing/2014/main" id="{404B12EB-8E92-424D-9A84-0EF9BD8FC0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74755" name="Object 4">
            <a:extLst>
              <a:ext uri="{FF2B5EF4-FFF2-40B4-BE49-F238E27FC236}">
                <a16:creationId xmlns:a16="http://schemas.microsoft.com/office/drawing/2014/main" id="{E44A0FA7-7609-2E44-990F-DDD5A03DA418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5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5">
            <a:extLst>
              <a:ext uri="{FF2B5EF4-FFF2-40B4-BE49-F238E27FC236}">
                <a16:creationId xmlns:a16="http://schemas.microsoft.com/office/drawing/2014/main" id="{7AEE9140-CA8A-FF49-8C46-C68D9CE800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75779" name="Object 4">
            <a:extLst>
              <a:ext uri="{FF2B5EF4-FFF2-40B4-BE49-F238E27FC236}">
                <a16:creationId xmlns:a16="http://schemas.microsoft.com/office/drawing/2014/main" id="{046DD27C-5AF7-A84E-8875-64D63032E41E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81" name="Visio" r:id="rId3" imgW="12484100" imgH="9410700" progId="Visio.Drawing.11">
                  <p:embed/>
                </p:oleObj>
              </mc:Choice>
              <mc:Fallback>
                <p:oleObj name="Visio" r:id="rId3" imgW="124841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5">
            <a:extLst>
              <a:ext uri="{FF2B5EF4-FFF2-40B4-BE49-F238E27FC236}">
                <a16:creationId xmlns:a16="http://schemas.microsoft.com/office/drawing/2014/main" id="{687BAC8E-52D7-A94F-98CB-17D576FE9B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76803" name="Object 4">
            <a:extLst>
              <a:ext uri="{FF2B5EF4-FFF2-40B4-BE49-F238E27FC236}">
                <a16:creationId xmlns:a16="http://schemas.microsoft.com/office/drawing/2014/main" id="{353EF07F-BA1C-D744-8D42-3826548116EB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5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05" name="Visio" r:id="rId3" imgW="12712700" imgH="9537700" progId="Visio.Drawing.11">
                  <p:embed/>
                </p:oleObj>
              </mc:Choice>
              <mc:Fallback>
                <p:oleObj name="Visio" r:id="rId3" imgW="12712700" imgH="9537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5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8">
            <a:extLst>
              <a:ext uri="{FF2B5EF4-FFF2-40B4-BE49-F238E27FC236}">
                <a16:creationId xmlns:a16="http://schemas.microsoft.com/office/drawing/2014/main" id="{A6B2E969-1370-2249-8C85-6712257C40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77827" name="Object 4">
            <a:extLst>
              <a:ext uri="{FF2B5EF4-FFF2-40B4-BE49-F238E27FC236}">
                <a16:creationId xmlns:a16="http://schemas.microsoft.com/office/drawing/2014/main" id="{F54A89DA-1251-2543-895A-B408F868823C}"/>
              </a:ext>
            </a:extLst>
          </p:cNvPr>
          <p:cNvGraphicFramePr>
            <a:graphicFrameLocks noGrp="1" noChangeAspect="1"/>
          </p:cNvGraphicFramePr>
          <p:nvPr>
            <p:ph sz="half" idx="1"/>
          </p:nvPr>
        </p:nvGraphicFramePr>
        <p:xfrm>
          <a:off x="0" y="0"/>
          <a:ext cx="9144000" cy="6897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2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7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5">
            <a:extLst>
              <a:ext uri="{FF2B5EF4-FFF2-40B4-BE49-F238E27FC236}">
                <a16:creationId xmlns:a16="http://schemas.microsoft.com/office/drawing/2014/main" id="{63FEC1FF-9FBC-724B-9C09-66A2D01532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78851" name="Object 4">
            <a:extLst>
              <a:ext uri="{FF2B5EF4-FFF2-40B4-BE49-F238E27FC236}">
                <a16:creationId xmlns:a16="http://schemas.microsoft.com/office/drawing/2014/main" id="{9AD96570-AA2F-184C-B83A-6EC0E1A40CDB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900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5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900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5">
            <a:extLst>
              <a:ext uri="{FF2B5EF4-FFF2-40B4-BE49-F238E27FC236}">
                <a16:creationId xmlns:a16="http://schemas.microsoft.com/office/drawing/2014/main" id="{7FF77438-4F0D-FD4C-99DD-292EBA58A6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79875" name="Object 4">
            <a:extLst>
              <a:ext uri="{FF2B5EF4-FFF2-40B4-BE49-F238E27FC236}">
                <a16:creationId xmlns:a16="http://schemas.microsoft.com/office/drawing/2014/main" id="{18B7F0A4-A455-6446-9741-B3F40B37ABBF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919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77" name="Visio" r:id="rId3" imgW="12484100" imgH="9436100" progId="Visio.Drawing.11">
                  <p:embed/>
                </p:oleObj>
              </mc:Choice>
              <mc:Fallback>
                <p:oleObj name="Visio" r:id="rId3" imgW="12484100" imgH="94361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919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5">
            <a:extLst>
              <a:ext uri="{FF2B5EF4-FFF2-40B4-BE49-F238E27FC236}">
                <a16:creationId xmlns:a16="http://schemas.microsoft.com/office/drawing/2014/main" id="{9EF66A7F-EF93-5149-BA8D-A017B902B2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80899" name="Object 4">
            <a:extLst>
              <a:ext uri="{FF2B5EF4-FFF2-40B4-BE49-F238E27FC236}">
                <a16:creationId xmlns:a16="http://schemas.microsoft.com/office/drawing/2014/main" id="{CAEE74B8-9C44-3D40-97AE-9A115F45DB8B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01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5">
            <a:extLst>
              <a:ext uri="{FF2B5EF4-FFF2-40B4-BE49-F238E27FC236}">
                <a16:creationId xmlns:a16="http://schemas.microsoft.com/office/drawing/2014/main" id="{EEA73551-5DA2-7D4C-B34A-820F2E43BB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81923" name="Object 4">
            <a:extLst>
              <a:ext uri="{FF2B5EF4-FFF2-40B4-BE49-F238E27FC236}">
                <a16:creationId xmlns:a16="http://schemas.microsoft.com/office/drawing/2014/main" id="{E86EB973-A7D4-EB46-A100-67B50D0A1F51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2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5">
            <a:extLst>
              <a:ext uri="{FF2B5EF4-FFF2-40B4-BE49-F238E27FC236}">
                <a16:creationId xmlns:a16="http://schemas.microsoft.com/office/drawing/2014/main" id="{EB0CE263-66C9-9C45-B774-A10380D763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82947" name="Object 4">
            <a:extLst>
              <a:ext uri="{FF2B5EF4-FFF2-40B4-BE49-F238E27FC236}">
                <a16:creationId xmlns:a16="http://schemas.microsoft.com/office/drawing/2014/main" id="{D63008EC-9421-E747-A814-28FFECB320DA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4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5">
            <a:extLst>
              <a:ext uri="{FF2B5EF4-FFF2-40B4-BE49-F238E27FC236}">
                <a16:creationId xmlns:a16="http://schemas.microsoft.com/office/drawing/2014/main" id="{5E2010F6-15F2-9846-9D4F-85A6ADC38A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10243" name="Object 4">
            <a:extLst>
              <a:ext uri="{FF2B5EF4-FFF2-40B4-BE49-F238E27FC236}">
                <a16:creationId xmlns:a16="http://schemas.microsoft.com/office/drawing/2014/main" id="{969D1271-DF6A-5F45-ABFD-88BC43AA72F9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5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5">
            <a:extLst>
              <a:ext uri="{FF2B5EF4-FFF2-40B4-BE49-F238E27FC236}">
                <a16:creationId xmlns:a16="http://schemas.microsoft.com/office/drawing/2014/main" id="{DBF7DC6D-055A-1748-B0B6-F0263698BB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83971" name="Object 8">
            <a:extLst>
              <a:ext uri="{FF2B5EF4-FFF2-40B4-BE49-F238E27FC236}">
                <a16:creationId xmlns:a16="http://schemas.microsoft.com/office/drawing/2014/main" id="{B6E423AE-7100-9749-90DE-6EF14103CF10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3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5">
            <a:extLst>
              <a:ext uri="{FF2B5EF4-FFF2-40B4-BE49-F238E27FC236}">
                <a16:creationId xmlns:a16="http://schemas.microsoft.com/office/drawing/2014/main" id="{85353412-A805-2647-A990-91469A8C00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84995" name="Object 4">
            <a:extLst>
              <a:ext uri="{FF2B5EF4-FFF2-40B4-BE49-F238E27FC236}">
                <a16:creationId xmlns:a16="http://schemas.microsoft.com/office/drawing/2014/main" id="{5629F5E5-A3C9-0B47-BFED-3631379C0813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997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5">
            <a:extLst>
              <a:ext uri="{FF2B5EF4-FFF2-40B4-BE49-F238E27FC236}">
                <a16:creationId xmlns:a16="http://schemas.microsoft.com/office/drawing/2014/main" id="{212DCB22-D280-DF44-A3F1-8D2EEBECD0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 altLang="en-US"/>
          </a:p>
        </p:txBody>
      </p:sp>
      <p:graphicFrame>
        <p:nvGraphicFramePr>
          <p:cNvPr id="11267" name="Object 4">
            <a:extLst>
              <a:ext uri="{FF2B5EF4-FFF2-40B4-BE49-F238E27FC236}">
                <a16:creationId xmlns:a16="http://schemas.microsoft.com/office/drawing/2014/main" id="{5B3BFAF1-BC94-6544-99B0-3643857A43B6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0" y="0"/>
          <a:ext cx="9144000" cy="689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" name="Visio" r:id="rId3" imgW="12471400" imgH="9410700" progId="Visio.Drawing.11">
                  <p:embed/>
                </p:oleObj>
              </mc:Choice>
              <mc:Fallback>
                <p:oleObj name="Visio" r:id="rId3" imgW="12471400" imgH="9410700" progId="Visio.Drawing.11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689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UBLISH_TITLE" val="professorship_lecture"/>
  <p:tag name="ARTICULATE_PUBLISH_PATH" val="c:\www"/>
  <p:tag name="ARTICULATE_LOGO" val="scan_logo2_blue.gif"/>
  <p:tag name="ARTICULATE_PRESENTER" val="Bill"/>
  <p:tag name="ARTICULATE_PRESENTER_GUID" val="50576C451D9F"/>
  <p:tag name="ARTICULATE_LMS" val="0"/>
  <p:tag name="ARTICULATE_TEMPLATE" val="corpnew"/>
  <p:tag name="LMS_PUBLISH" val="No"/>
  <p:tag name="PLAYERLOGOHEIGHT" val="87"/>
  <p:tag name="PLAYERLOGOWIDTH" val="120"/>
  <p:tag name="LASTPUBLISHED" val="c:\www\professorship_lecture\player.html"/>
  <p:tag name="ART_AUDIO_DECODED" val="1"/>
  <p:tag name="ART_ENCODE_TYPE" val="2"/>
  <p:tag name="ART_ENCODE_INDEX" val="1"/>
</p:tagLst>
</file>

<file path=ppt/theme/theme1.xml><?xml version="1.0" encoding="utf-8"?>
<a:theme xmlns:a="http://schemas.openxmlformats.org/drawingml/2006/main" name="1_nu_template_b&amp;w">
  <a:themeElements>
    <a:clrScheme name="1_nu_template_b&amp;w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1_nu_template_b&amp;w">
      <a:majorFont>
        <a:latin typeface="Arial"/>
        <a:ea typeface=""/>
        <a:cs typeface="Times New Roman"/>
      </a:majorFont>
      <a:minorFont>
        <a:latin typeface="Arial"/>
        <a:ea typeface="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Times New Roman" pitchFamily="18" charset="0"/>
          </a:defRPr>
        </a:defPPr>
      </a:lstStyle>
    </a:lnDef>
  </a:objectDefaults>
  <a:extraClrSchemeLst>
    <a:extraClrScheme>
      <a:clrScheme name="1_nu_template_b&amp;w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u_template_b&amp;w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u_template_b&amp;w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u_template_b&amp;w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u_template_b&amp;w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u_template_b&amp;w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u_template_b&amp;w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2013_unit02_ids.pptx  -  Compatibility Mode" id="{D8F777E6-5D52-1A4A-8FFF-0034F437CCC1}" vid="{2697DC52-0496-ED4A-A5A6-896F40EFAAB6}"/>
    </a:ext>
  </a:extLst>
</a:theme>
</file>

<file path=ppt/theme/theme2.xml><?xml version="1.0" encoding="utf-8"?>
<a:theme xmlns:a="http://schemas.openxmlformats.org/drawingml/2006/main" name="2_nu_template_b&amp;w">
  <a:themeElements>
    <a:clrScheme name="2_nu_template_b&amp;w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2_nu_template_b&amp;w">
      <a:majorFont>
        <a:latin typeface="Arial"/>
        <a:ea typeface=""/>
        <a:cs typeface="Times New Roman"/>
      </a:majorFont>
      <a:minorFont>
        <a:latin typeface="Arial"/>
        <a:ea typeface="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cs typeface="Times New Roman" pitchFamily="18" charset="0"/>
          </a:defRPr>
        </a:defPPr>
      </a:lstStyle>
    </a:lnDef>
  </a:objectDefaults>
  <a:extraClrSchemeLst>
    <a:extraClrScheme>
      <a:clrScheme name="2_nu_template_b&amp;w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u_template_b&amp;w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u_template_b&amp;w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u_template_b&amp;w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u_template_b&amp;w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u_template_b&amp;w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u_template_b&amp;w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2013_unit02_ids.pptx  -  Compatibility Mode" id="{D8F777E6-5D52-1A4A-8FFF-0034F437CCC1}" vid="{C7975EA9-C1D1-9B43-9E86-50275D388FCD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8952</TotalTime>
  <Words>1</Words>
  <Application>Microsoft Macintosh PowerPoint</Application>
  <PresentationFormat>On-screen Show (4:3)</PresentationFormat>
  <Paragraphs>1</Paragraphs>
  <Slides>81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6" baseType="lpstr">
      <vt:lpstr>Arial</vt:lpstr>
      <vt:lpstr>Times New Roman</vt:lpstr>
      <vt:lpstr>1_nu_template_b&amp;w</vt:lpstr>
      <vt:lpstr>2_nu_template_b&amp;w</vt:lpstr>
      <vt:lpstr>Visio</vt:lpstr>
      <vt:lpstr>`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BUCHANANWEB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Bill</dc:creator>
  <cp:lastModifiedBy>Buchanan, Bill</cp:lastModifiedBy>
  <cp:revision>514</cp:revision>
  <dcterms:created xsi:type="dcterms:W3CDTF">2005-10-21T12:42:49Z</dcterms:created>
  <dcterms:modified xsi:type="dcterms:W3CDTF">2019-09-15T11:17:39Z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Path">
    <vt:lpwstr>e-Exchange_encryption</vt:lpwstr>
  </property>
</Properties>
</file>

<file path=docProps/thumbnail.jpeg>
</file>